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9ae5c99486348ff"/>
  </p:sldMasterIdLst>
  <p:sldIdLst>
    <p:sldId id="264" r:id="R8c3517b792bb4c1f"/>
    <p:sldId id="265" r:id="R16b47e46b0a14c02"/>
    <p:sldId id="266" r:id="Rbca8cb6fbdab4084"/>
    <p:sldId id="267" r:id="R86311109f6b54582"/>
    <p:sldId id="268" r:id="R77dcb4d2faa54310"/>
    <p:sldId id="269" r:id="R243a933aaa5f4466"/>
    <p:sldId id="270" r:id="R34152c368e5841f9"/>
    <p:sldId id="271" r:id="Rb4e74eb943dd497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9ae5c99486348ff" /><Relationship Type="http://schemas.openxmlformats.org/officeDocument/2006/relationships/theme" Target="/ppt/slideMasters/theme/theme2.xml" Id="R011ad37e63e74101" /><Relationship Type="http://schemas.openxmlformats.org/officeDocument/2006/relationships/slide" Target="/ppt/slides/slide9.xml" Id="R8c3517b792bb4c1f" /><Relationship Type="http://schemas.openxmlformats.org/officeDocument/2006/relationships/slide" Target="/ppt/slides/slidea.xml" Id="R16b47e46b0a14c02" /><Relationship Type="http://schemas.openxmlformats.org/officeDocument/2006/relationships/slide" Target="/ppt/slides/slideb.xml" Id="Rbca8cb6fbdab4084" /><Relationship Type="http://schemas.openxmlformats.org/officeDocument/2006/relationships/slide" Target="/ppt/slides/slidec.xml" Id="R86311109f6b54582" /><Relationship Type="http://schemas.openxmlformats.org/officeDocument/2006/relationships/tableStyles" Target="/ppt/tableStyles.xml" Id="R990a92e87355467e" /><Relationship Type="http://schemas.openxmlformats.org/officeDocument/2006/relationships/slide" Target="/ppt/slides/slided.xml" Id="R77dcb4d2faa54310" /><Relationship Type="http://schemas.openxmlformats.org/officeDocument/2006/relationships/slide" Target="/ppt/slides/slidee.xml" Id="R243a933aaa5f4466" /><Relationship Type="http://schemas.openxmlformats.org/officeDocument/2006/relationships/slide" Target="/ppt/slides/slidef.xml" Id="R34152c368e5841f9" /><Relationship Type="http://schemas.openxmlformats.org/officeDocument/2006/relationships/slide" Target="/ppt/slides/slide10.xml" Id="Rb4e74eb943dd497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0fe9d550bfd42d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c64957ce6894cb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3d6712721854caa" /><Relationship Type="http://schemas.openxmlformats.org/officeDocument/2006/relationships/slideMaster" Target="/ppt/slideMasters/slideMaster2.xml" Id="R55a6b1c299d04b1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eea1ff382894e3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3d6712721854ca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8b546fbe58b47ef" /><Relationship Type="http://schemas.openxmlformats.org/officeDocument/2006/relationships/slideLayout" Target="/ppt/slideLayouts/slideLayout2.xml" Id="R706ecf4ab39f449c" /><Relationship Type="http://schemas.openxmlformats.org/officeDocument/2006/relationships/slideLayout" Target="/ppt/slideLayouts/slideLayout3.xml" Id="Rf4bef53f01ab4cb5" /><Relationship Type="http://schemas.openxmlformats.org/officeDocument/2006/relationships/slideLayout" Target="/ppt/slideLayouts/slideLayout4.xml" Id="Rd2665f2b8bde4919" /><Relationship Type="http://schemas.openxmlformats.org/officeDocument/2006/relationships/slideLayout" Target="/ppt/slideLayouts/slideLayout5.xml" Id="R21b9ae281c6b46a7" /><Relationship Type="http://schemas.openxmlformats.org/officeDocument/2006/relationships/image" Target="/ppt/media/image2.bin" Id="R875015c1536e4281" /><Relationship Type="http://schemas.openxmlformats.org/officeDocument/2006/relationships/image" Target="/ppt/media/image.bin" Id="R5066b77b0b96471e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875015c1536e428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066b77b0b96471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2665f2b8bde4919"/>
    <p:sldLayoutId id="2147483652" r:id="Rf4bef53f01ab4cb5"/>
    <p:sldLayoutId id="2147483651" r:id="R706ecf4ab39f449c"/>
    <p:sldLayoutId id="2147483654" r:id="R21b9ae281c6b46a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9ccaff550ec4d81" /><Relationship Type="http://schemas.openxmlformats.org/officeDocument/2006/relationships/chart" Target="/ppt/slides/charts/chart29.xml" Id="Rac5356b5f0c84e81" /><Relationship Type="http://schemas.openxmlformats.org/officeDocument/2006/relationships/chart" Target="/ppt/slides/charts/chart2a.xml" Id="Rb531a22b60c846e6" /><Relationship Type="http://schemas.openxmlformats.org/officeDocument/2006/relationships/chart" Target="/ppt/slides/charts/chart2b.xml" Id="R08bf7e841a544a1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a5256b18a6449e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b1dc90a7ca81446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e255fe5921444535" /><Relationship Type="http://schemas.openxmlformats.org/officeDocument/2006/relationships/slideLayout" Target="/ppt/slideLayouts/slideLayout5.xml" Id="R27285dac46bf4a90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034cc44b2e7411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d732838ec1f4943" /><Relationship Type="http://schemas.openxmlformats.org/officeDocument/2006/relationships/image" Target="/ppt/media/image4.bin" Id="R5ad0da12a57c45bf" /><Relationship Type="http://schemas.openxmlformats.org/officeDocument/2006/relationships/slideLayout" Target="/ppt/slideLayouts/slideLayout5.xml" Id="R02cd33124d7c4206" /><Relationship Type="http://schemas.openxmlformats.org/officeDocument/2006/relationships/chart" Target="/ppt/slides/charts/chart15.xml" Id="Rf1486703b4fc41de" /><Relationship Type="http://schemas.openxmlformats.org/officeDocument/2006/relationships/chart" Target="/ppt/slides/charts/chart16.xml" Id="R21c4b30f6e6f4e7d" /><Relationship Type="http://schemas.openxmlformats.org/officeDocument/2006/relationships/chart" Target="/ppt/slides/charts/chart17.xml" Id="Rc27a32495ed741a3" /><Relationship Type="http://schemas.openxmlformats.org/officeDocument/2006/relationships/chart" Target="/ppt/slides/charts/chart18.xml" Id="Rd6210274fd894011" /><Relationship Type="http://schemas.openxmlformats.org/officeDocument/2006/relationships/chart" Target="/ppt/slides/charts/chart19.xml" Id="R96bc22ef408d4a99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18389f47d2e840b5" /><Relationship Type="http://schemas.openxmlformats.org/officeDocument/2006/relationships/image" Target="/ppt/media/image4.bin" Id="R54cffbf0d9e94837" /><Relationship Type="http://schemas.openxmlformats.org/officeDocument/2006/relationships/slideLayout" Target="/ppt/slideLayouts/slideLayout5.xml" Id="R995460b4872b4f96" /><Relationship Type="http://schemas.openxmlformats.org/officeDocument/2006/relationships/chart" Target="/ppt/slides/charts/chart1b.xml" Id="R543700a4d6154484" /><Relationship Type="http://schemas.openxmlformats.org/officeDocument/2006/relationships/chart" Target="/ppt/slides/charts/chart1c.xml" Id="R6f208375c73d4651" /><Relationship Type="http://schemas.openxmlformats.org/officeDocument/2006/relationships/chart" Target="/ppt/slides/charts/chart1d.xml" Id="R09fbe89d6e344da1" /><Relationship Type="http://schemas.openxmlformats.org/officeDocument/2006/relationships/chart" Target="/ppt/slides/charts/chart1e.xml" Id="R23eb1efc5ef542a0" /><Relationship Type="http://schemas.openxmlformats.org/officeDocument/2006/relationships/chart" Target="/ppt/slides/charts/chart1f.xml" Id="R7eb2ec2e5d60429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8bb28819493423c" /><Relationship Type="http://schemas.openxmlformats.org/officeDocument/2006/relationships/image" Target="/ppt/media/image4.bin" Id="R885455e770b14315" /><Relationship Type="http://schemas.openxmlformats.org/officeDocument/2006/relationships/slideLayout" Target="/ppt/slideLayouts/slideLayout5.xml" Id="R0d42b371c0ac42e0" /><Relationship Type="http://schemas.openxmlformats.org/officeDocument/2006/relationships/chart" Target="/ppt/slides/charts/chart21.xml" Id="Ra2678d2102144974" /><Relationship Type="http://schemas.openxmlformats.org/officeDocument/2006/relationships/chart" Target="/ppt/slides/charts/chart22.xml" Id="R599b5b859b914820" /><Relationship Type="http://schemas.openxmlformats.org/officeDocument/2006/relationships/chart" Target="/ppt/slides/charts/chart23.xml" Id="Re7699ff53ae949df" /><Relationship Type="http://schemas.openxmlformats.org/officeDocument/2006/relationships/chart" Target="/ppt/slides/charts/chart24.xml" Id="R8a8b2ea63e3a4c8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Myran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6.250000</c:v>
              </c:pt>
              <c:pt idx="1">
                <c:v>5.350000</c:v>
              </c:pt>
              <c:pt idx="2">
                <c:v>5.950000</c:v>
              </c:pt>
              <c:pt idx="3">
                <c:v>5.588235</c:v>
              </c:pt>
              <c:pt idx="4">
                <c:v>6.000000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0.857143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0.285714</c:v>
              </c:pt>
              <c:pt idx="1">
                <c:v>0.571429</c:v>
              </c:pt>
              <c:pt idx="2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c5356b5f0c84e8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531a22b60c846e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8bf7e841a544a1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Myran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e255fe592144453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486703b4fc41d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1c4b30f6e6f4e7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27a32495ed741a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6210274fd89401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96bc22ef408d4a9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d732838ec1f494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ad0da12a57c45b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43700a4d615448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208375c73d465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9fbe89d6e344da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3eb1efc5ef542a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eb2ec2e5d60429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8389f47d2e840b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4cffbf0d9e9483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2678d210214497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9b5b859b91482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7699ff53ae949d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a8b2ea63e3a4c8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8bb28819493423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85455e770b1431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2017-02-01T10:47:17.674Z</dcterms:created>
  <dcterms:modified xsi:type="dcterms:W3CDTF">2017-02-01T10:47:17.674Z</dcterms:modified>
</cp:coreProperties>
</file>